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5376863" cy="7169150" type="B5ISO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B660CA-55FB-45C5-A722-74D695CE82BE}" v="3" dt="2020-11-16T01:46:46.4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30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湲고솉" userId="3f9e5bde1e4c956f" providerId="LiveId" clId="{1DD6B88E-248B-4AF7-998D-4CF96977DDF8}"/>
    <pc:docChg chg="undo redo modSld">
      <pc:chgData name="james 湲고솉" userId="3f9e5bde1e4c956f" providerId="LiveId" clId="{1DD6B88E-248B-4AF7-998D-4CF96977DDF8}" dt="2020-11-16T02:39:01.562" v="74" actId="20577"/>
      <pc:docMkLst>
        <pc:docMk/>
      </pc:docMkLst>
      <pc:sldChg chg="addSp delSp modSp">
        <pc:chgData name="james 湲고솉" userId="3f9e5bde1e4c956f" providerId="LiveId" clId="{1DD6B88E-248B-4AF7-998D-4CF96977DDF8}" dt="2020-11-16T02:39:01.562" v="74" actId="20577"/>
        <pc:sldMkLst>
          <pc:docMk/>
          <pc:sldMk cId="548610497" sldId="256"/>
        </pc:sldMkLst>
        <pc:spChg chg="mod">
          <ac:chgData name="james 湲고솉" userId="3f9e5bde1e4c956f" providerId="LiveId" clId="{1DD6B88E-248B-4AF7-998D-4CF96977DDF8}" dt="2020-11-16T02:38:58.477" v="72" actId="20577"/>
          <ac:spMkLst>
            <pc:docMk/>
            <pc:sldMk cId="548610497" sldId="256"/>
            <ac:spMk id="10" creationId="{F85BD7CD-9467-4AFF-B0EF-3CC325005071}"/>
          </ac:spMkLst>
        </pc:spChg>
        <pc:spChg chg="mod">
          <ac:chgData name="james 湲고솉" userId="3f9e5bde1e4c956f" providerId="LiveId" clId="{1DD6B88E-248B-4AF7-998D-4CF96977DDF8}" dt="2020-11-16T02:39:01.562" v="74" actId="20577"/>
          <ac:spMkLst>
            <pc:docMk/>
            <pc:sldMk cId="548610497" sldId="256"/>
            <ac:spMk id="17" creationId="{687C627A-0AE7-4BCF-B4D5-F828FA088B95}"/>
          </ac:spMkLst>
        </pc:spChg>
        <pc:spChg chg="mod">
          <ac:chgData name="james 湲고솉" userId="3f9e5bde1e4c956f" providerId="LiveId" clId="{1DD6B88E-248B-4AF7-998D-4CF96977DDF8}" dt="2020-11-16T02:22:31.181" v="52" actId="20577"/>
          <ac:spMkLst>
            <pc:docMk/>
            <pc:sldMk cId="548610497" sldId="256"/>
            <ac:spMk id="18" creationId="{9D62A5AF-44D4-4659-91BF-E39FD7B0C564}"/>
          </ac:spMkLst>
        </pc:spChg>
        <pc:spChg chg="mod">
          <ac:chgData name="james 湲고솉" userId="3f9e5bde1e4c956f" providerId="LiveId" clId="{1DD6B88E-248B-4AF7-998D-4CF96977DDF8}" dt="2020-11-16T01:45:39.314" v="18" actId="1076"/>
          <ac:spMkLst>
            <pc:docMk/>
            <pc:sldMk cId="548610497" sldId="256"/>
            <ac:spMk id="26" creationId="{B56AEBFC-6F96-4F5D-B6A4-BAA0FF594C41}"/>
          </ac:spMkLst>
        </pc:spChg>
        <pc:spChg chg="mod">
          <ac:chgData name="james 湲고솉" userId="3f9e5bde1e4c956f" providerId="LiveId" clId="{1DD6B88E-248B-4AF7-998D-4CF96977DDF8}" dt="2020-11-16T01:46:27.515" v="22" actId="20577"/>
          <ac:spMkLst>
            <pc:docMk/>
            <pc:sldMk cId="548610497" sldId="256"/>
            <ac:spMk id="27" creationId="{EF881BDA-4AD3-4A65-8175-8944DDEFFE1F}"/>
          </ac:spMkLst>
        </pc:spChg>
        <pc:spChg chg="mod">
          <ac:chgData name="james 湲고솉" userId="3f9e5bde1e4c956f" providerId="LiveId" clId="{1DD6B88E-248B-4AF7-998D-4CF96977DDF8}" dt="2020-11-16T01:45:51.105" v="20" actId="1076"/>
          <ac:spMkLst>
            <pc:docMk/>
            <pc:sldMk cId="548610497" sldId="256"/>
            <ac:spMk id="28" creationId="{8ABDF306-54EA-4969-A677-04072A778BFC}"/>
          </ac:spMkLst>
        </pc:spChg>
        <pc:picChg chg="add mod">
          <ac:chgData name="james 湲고솉" userId="3f9e5bde1e4c956f" providerId="LiveId" clId="{1DD6B88E-248B-4AF7-998D-4CF96977DDF8}" dt="2020-11-16T01:44:39.744" v="17" actId="14100"/>
          <ac:picMkLst>
            <pc:docMk/>
            <pc:sldMk cId="548610497" sldId="256"/>
            <ac:picMk id="3" creationId="{33C3EFBE-9965-4946-A6A5-BA58280947CF}"/>
          </ac:picMkLst>
        </pc:picChg>
        <pc:picChg chg="del">
          <ac:chgData name="james 湲고솉" userId="3f9e5bde1e4c956f" providerId="LiveId" clId="{1DD6B88E-248B-4AF7-998D-4CF96977DDF8}" dt="2020-11-16T01:42:36.640" v="0"/>
          <ac:picMkLst>
            <pc:docMk/>
            <pc:sldMk cId="548610497" sldId="256"/>
            <ac:picMk id="9" creationId="{AFB98C8D-3A67-45A3-A02A-F4144439CC5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7584EA-22A9-47D5-AC44-4581695FEFD9}" type="datetimeFigureOut">
              <a:rPr lang="ko-KR" altLang="en-US" smtClean="0"/>
              <a:t>2020-11-16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8A239-9BE2-44E9-9C2A-E8ECD0F097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0093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8A239-9BE2-44E9-9C2A-E8ECD0F097D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7168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265" y="1173285"/>
            <a:ext cx="4570334" cy="2495926"/>
          </a:xfrm>
        </p:spPr>
        <p:txBody>
          <a:bodyPr anchor="b"/>
          <a:lstStyle>
            <a:lvl1pPr algn="ctr">
              <a:defRPr sz="3528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2108" y="3765464"/>
            <a:ext cx="4032647" cy="1730885"/>
          </a:xfrm>
        </p:spPr>
        <p:txBody>
          <a:bodyPr/>
          <a:lstStyle>
            <a:lvl1pPr marL="0" indent="0" algn="ctr">
              <a:buNone/>
              <a:defRPr sz="1411"/>
            </a:lvl1pPr>
            <a:lvl2pPr marL="268834" indent="0" algn="ctr">
              <a:buNone/>
              <a:defRPr sz="1176"/>
            </a:lvl2pPr>
            <a:lvl3pPr marL="537667" indent="0" algn="ctr">
              <a:buNone/>
              <a:defRPr sz="1058"/>
            </a:lvl3pPr>
            <a:lvl4pPr marL="806501" indent="0" algn="ctr">
              <a:buNone/>
              <a:defRPr sz="941"/>
            </a:lvl4pPr>
            <a:lvl5pPr marL="1075334" indent="0" algn="ctr">
              <a:buNone/>
              <a:defRPr sz="941"/>
            </a:lvl5pPr>
            <a:lvl6pPr marL="1344168" indent="0" algn="ctr">
              <a:buNone/>
              <a:defRPr sz="941"/>
            </a:lvl6pPr>
            <a:lvl7pPr marL="1613002" indent="0" algn="ctr">
              <a:buNone/>
              <a:defRPr sz="941"/>
            </a:lvl7pPr>
            <a:lvl8pPr marL="1881835" indent="0" algn="ctr">
              <a:buNone/>
              <a:defRPr sz="941"/>
            </a:lvl8pPr>
            <a:lvl9pPr marL="2150669" indent="0" algn="ctr">
              <a:buNone/>
              <a:defRPr sz="941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49CF-123C-443C-AD9D-E0EDFF75A164}" type="datetimeFigureOut">
              <a:rPr lang="ko-KR" altLang="en-US" smtClean="0"/>
              <a:t>2020-11-16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0672-523A-48BB-9ECD-496FF25F70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4475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49CF-123C-443C-AD9D-E0EDFF75A164}" type="datetimeFigureOut">
              <a:rPr lang="ko-KR" altLang="en-US" smtClean="0"/>
              <a:t>2020-11-16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0672-523A-48BB-9ECD-496FF25F70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9792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47818" y="381691"/>
            <a:ext cx="1159386" cy="607552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9660" y="381691"/>
            <a:ext cx="3410947" cy="607552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49CF-123C-443C-AD9D-E0EDFF75A164}" type="datetimeFigureOut">
              <a:rPr lang="ko-KR" altLang="en-US" smtClean="0"/>
              <a:t>2020-11-16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0672-523A-48BB-9ECD-496FF25F70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5859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49CF-123C-443C-AD9D-E0EDFF75A164}" type="datetimeFigureOut">
              <a:rPr lang="ko-KR" altLang="en-US" smtClean="0"/>
              <a:t>2020-11-16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0672-523A-48BB-9ECD-496FF25F70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9498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859" y="1787311"/>
            <a:ext cx="4637544" cy="2982167"/>
          </a:xfrm>
        </p:spPr>
        <p:txBody>
          <a:bodyPr anchor="b"/>
          <a:lstStyle>
            <a:lvl1pPr>
              <a:defRPr sz="3528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859" y="4797690"/>
            <a:ext cx="4637544" cy="1568251"/>
          </a:xfrm>
        </p:spPr>
        <p:txBody>
          <a:bodyPr/>
          <a:lstStyle>
            <a:lvl1pPr marL="0" indent="0">
              <a:buNone/>
              <a:defRPr sz="1411">
                <a:solidFill>
                  <a:schemeClr val="tx1"/>
                </a:solidFill>
              </a:defRPr>
            </a:lvl1pPr>
            <a:lvl2pPr marL="26883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2pPr>
            <a:lvl3pPr marL="537667" indent="0">
              <a:buNone/>
              <a:defRPr sz="1058">
                <a:solidFill>
                  <a:schemeClr val="tx1">
                    <a:tint val="75000"/>
                  </a:schemeClr>
                </a:solidFill>
              </a:defRPr>
            </a:lvl3pPr>
            <a:lvl4pPr marL="806501" indent="0">
              <a:buNone/>
              <a:defRPr sz="941">
                <a:solidFill>
                  <a:schemeClr val="tx1">
                    <a:tint val="75000"/>
                  </a:schemeClr>
                </a:solidFill>
              </a:defRPr>
            </a:lvl4pPr>
            <a:lvl5pPr marL="1075334" indent="0">
              <a:buNone/>
              <a:defRPr sz="941">
                <a:solidFill>
                  <a:schemeClr val="tx1">
                    <a:tint val="75000"/>
                  </a:schemeClr>
                </a:solidFill>
              </a:defRPr>
            </a:lvl5pPr>
            <a:lvl6pPr marL="1344168" indent="0">
              <a:buNone/>
              <a:defRPr sz="941">
                <a:solidFill>
                  <a:schemeClr val="tx1">
                    <a:tint val="75000"/>
                  </a:schemeClr>
                </a:solidFill>
              </a:defRPr>
            </a:lvl6pPr>
            <a:lvl7pPr marL="1613002" indent="0">
              <a:buNone/>
              <a:defRPr sz="941">
                <a:solidFill>
                  <a:schemeClr val="tx1">
                    <a:tint val="75000"/>
                  </a:schemeClr>
                </a:solidFill>
              </a:defRPr>
            </a:lvl7pPr>
            <a:lvl8pPr marL="1881835" indent="0">
              <a:buNone/>
              <a:defRPr sz="941">
                <a:solidFill>
                  <a:schemeClr val="tx1">
                    <a:tint val="75000"/>
                  </a:schemeClr>
                </a:solidFill>
              </a:defRPr>
            </a:lvl8pPr>
            <a:lvl9pPr marL="2150669" indent="0">
              <a:buNone/>
              <a:defRPr sz="94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49CF-123C-443C-AD9D-E0EDFF75A164}" type="datetimeFigureOut">
              <a:rPr lang="ko-KR" altLang="en-US" smtClean="0"/>
              <a:t>2020-11-16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0672-523A-48BB-9ECD-496FF25F70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4169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9659" y="1908454"/>
            <a:ext cx="2285167" cy="454876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22037" y="1908454"/>
            <a:ext cx="2285167" cy="454876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49CF-123C-443C-AD9D-E0EDFF75A164}" type="datetimeFigureOut">
              <a:rPr lang="ko-KR" altLang="en-US" smtClean="0"/>
              <a:t>2020-11-16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0672-523A-48BB-9ECD-496FF25F70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879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360" y="381693"/>
            <a:ext cx="4637544" cy="1385704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0360" y="1757438"/>
            <a:ext cx="2274665" cy="861293"/>
          </a:xfrm>
        </p:spPr>
        <p:txBody>
          <a:bodyPr anchor="b"/>
          <a:lstStyle>
            <a:lvl1pPr marL="0" indent="0">
              <a:buNone/>
              <a:defRPr sz="1411" b="1"/>
            </a:lvl1pPr>
            <a:lvl2pPr marL="268834" indent="0">
              <a:buNone/>
              <a:defRPr sz="1176" b="1"/>
            </a:lvl2pPr>
            <a:lvl3pPr marL="537667" indent="0">
              <a:buNone/>
              <a:defRPr sz="1058" b="1"/>
            </a:lvl3pPr>
            <a:lvl4pPr marL="806501" indent="0">
              <a:buNone/>
              <a:defRPr sz="941" b="1"/>
            </a:lvl4pPr>
            <a:lvl5pPr marL="1075334" indent="0">
              <a:buNone/>
              <a:defRPr sz="941" b="1"/>
            </a:lvl5pPr>
            <a:lvl6pPr marL="1344168" indent="0">
              <a:buNone/>
              <a:defRPr sz="941" b="1"/>
            </a:lvl6pPr>
            <a:lvl7pPr marL="1613002" indent="0">
              <a:buNone/>
              <a:defRPr sz="941" b="1"/>
            </a:lvl7pPr>
            <a:lvl8pPr marL="1881835" indent="0">
              <a:buNone/>
              <a:defRPr sz="941" b="1"/>
            </a:lvl8pPr>
            <a:lvl9pPr marL="2150669" indent="0">
              <a:buNone/>
              <a:defRPr sz="941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60" y="2618731"/>
            <a:ext cx="2274665" cy="3851759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22037" y="1757438"/>
            <a:ext cx="2285867" cy="861293"/>
          </a:xfrm>
        </p:spPr>
        <p:txBody>
          <a:bodyPr anchor="b"/>
          <a:lstStyle>
            <a:lvl1pPr marL="0" indent="0">
              <a:buNone/>
              <a:defRPr sz="1411" b="1"/>
            </a:lvl1pPr>
            <a:lvl2pPr marL="268834" indent="0">
              <a:buNone/>
              <a:defRPr sz="1176" b="1"/>
            </a:lvl2pPr>
            <a:lvl3pPr marL="537667" indent="0">
              <a:buNone/>
              <a:defRPr sz="1058" b="1"/>
            </a:lvl3pPr>
            <a:lvl4pPr marL="806501" indent="0">
              <a:buNone/>
              <a:defRPr sz="941" b="1"/>
            </a:lvl4pPr>
            <a:lvl5pPr marL="1075334" indent="0">
              <a:buNone/>
              <a:defRPr sz="941" b="1"/>
            </a:lvl5pPr>
            <a:lvl6pPr marL="1344168" indent="0">
              <a:buNone/>
              <a:defRPr sz="941" b="1"/>
            </a:lvl6pPr>
            <a:lvl7pPr marL="1613002" indent="0">
              <a:buNone/>
              <a:defRPr sz="941" b="1"/>
            </a:lvl7pPr>
            <a:lvl8pPr marL="1881835" indent="0">
              <a:buNone/>
              <a:defRPr sz="941" b="1"/>
            </a:lvl8pPr>
            <a:lvl9pPr marL="2150669" indent="0">
              <a:buNone/>
              <a:defRPr sz="941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22037" y="2618731"/>
            <a:ext cx="2285867" cy="3851759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49CF-123C-443C-AD9D-E0EDFF75A164}" type="datetimeFigureOut">
              <a:rPr lang="ko-KR" altLang="en-US" smtClean="0"/>
              <a:t>2020-11-16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0672-523A-48BB-9ECD-496FF25F70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9248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49CF-123C-443C-AD9D-E0EDFF75A164}" type="datetimeFigureOut">
              <a:rPr lang="ko-KR" altLang="en-US" smtClean="0"/>
              <a:t>2020-11-16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0672-523A-48BB-9ECD-496FF25F70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4619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49CF-123C-443C-AD9D-E0EDFF75A164}" type="datetimeFigureOut">
              <a:rPr lang="ko-KR" altLang="en-US" smtClean="0"/>
              <a:t>2020-11-16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0672-523A-48BB-9ECD-496FF25F70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011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360" y="477943"/>
            <a:ext cx="1734178" cy="1672802"/>
          </a:xfrm>
        </p:spPr>
        <p:txBody>
          <a:bodyPr anchor="b"/>
          <a:lstStyle>
            <a:lvl1pPr>
              <a:defRPr sz="1882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867" y="1032226"/>
            <a:ext cx="2722037" cy="5094743"/>
          </a:xfrm>
        </p:spPr>
        <p:txBody>
          <a:bodyPr/>
          <a:lstStyle>
            <a:lvl1pPr>
              <a:defRPr sz="1882"/>
            </a:lvl1pPr>
            <a:lvl2pPr>
              <a:defRPr sz="1646"/>
            </a:lvl2pPr>
            <a:lvl3pPr>
              <a:defRPr sz="1411"/>
            </a:lvl3pPr>
            <a:lvl4pPr>
              <a:defRPr sz="1176"/>
            </a:lvl4pPr>
            <a:lvl5pPr>
              <a:defRPr sz="1176"/>
            </a:lvl5pPr>
            <a:lvl6pPr>
              <a:defRPr sz="1176"/>
            </a:lvl6pPr>
            <a:lvl7pPr>
              <a:defRPr sz="1176"/>
            </a:lvl7pPr>
            <a:lvl8pPr>
              <a:defRPr sz="1176"/>
            </a:lvl8pPr>
            <a:lvl9pPr>
              <a:defRPr sz="1176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0360" y="2150745"/>
            <a:ext cx="1734178" cy="3984521"/>
          </a:xfrm>
        </p:spPr>
        <p:txBody>
          <a:bodyPr/>
          <a:lstStyle>
            <a:lvl1pPr marL="0" indent="0">
              <a:buNone/>
              <a:defRPr sz="941"/>
            </a:lvl1pPr>
            <a:lvl2pPr marL="268834" indent="0">
              <a:buNone/>
              <a:defRPr sz="823"/>
            </a:lvl2pPr>
            <a:lvl3pPr marL="537667" indent="0">
              <a:buNone/>
              <a:defRPr sz="706"/>
            </a:lvl3pPr>
            <a:lvl4pPr marL="806501" indent="0">
              <a:buNone/>
              <a:defRPr sz="588"/>
            </a:lvl4pPr>
            <a:lvl5pPr marL="1075334" indent="0">
              <a:buNone/>
              <a:defRPr sz="588"/>
            </a:lvl5pPr>
            <a:lvl6pPr marL="1344168" indent="0">
              <a:buNone/>
              <a:defRPr sz="588"/>
            </a:lvl6pPr>
            <a:lvl7pPr marL="1613002" indent="0">
              <a:buNone/>
              <a:defRPr sz="588"/>
            </a:lvl7pPr>
            <a:lvl8pPr marL="1881835" indent="0">
              <a:buNone/>
              <a:defRPr sz="588"/>
            </a:lvl8pPr>
            <a:lvl9pPr marL="2150669" indent="0">
              <a:buNone/>
              <a:defRPr sz="588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49CF-123C-443C-AD9D-E0EDFF75A164}" type="datetimeFigureOut">
              <a:rPr lang="ko-KR" altLang="en-US" smtClean="0"/>
              <a:t>2020-11-16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0672-523A-48BB-9ECD-496FF25F70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3400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360" y="477943"/>
            <a:ext cx="1734178" cy="1672802"/>
          </a:xfrm>
        </p:spPr>
        <p:txBody>
          <a:bodyPr anchor="b"/>
          <a:lstStyle>
            <a:lvl1pPr>
              <a:defRPr sz="1882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867" y="1032226"/>
            <a:ext cx="2722037" cy="5094743"/>
          </a:xfrm>
        </p:spPr>
        <p:txBody>
          <a:bodyPr anchor="t"/>
          <a:lstStyle>
            <a:lvl1pPr marL="0" indent="0">
              <a:buNone/>
              <a:defRPr sz="1882"/>
            </a:lvl1pPr>
            <a:lvl2pPr marL="268834" indent="0">
              <a:buNone/>
              <a:defRPr sz="1646"/>
            </a:lvl2pPr>
            <a:lvl3pPr marL="537667" indent="0">
              <a:buNone/>
              <a:defRPr sz="1411"/>
            </a:lvl3pPr>
            <a:lvl4pPr marL="806501" indent="0">
              <a:buNone/>
              <a:defRPr sz="1176"/>
            </a:lvl4pPr>
            <a:lvl5pPr marL="1075334" indent="0">
              <a:buNone/>
              <a:defRPr sz="1176"/>
            </a:lvl5pPr>
            <a:lvl6pPr marL="1344168" indent="0">
              <a:buNone/>
              <a:defRPr sz="1176"/>
            </a:lvl6pPr>
            <a:lvl7pPr marL="1613002" indent="0">
              <a:buNone/>
              <a:defRPr sz="1176"/>
            </a:lvl7pPr>
            <a:lvl8pPr marL="1881835" indent="0">
              <a:buNone/>
              <a:defRPr sz="1176"/>
            </a:lvl8pPr>
            <a:lvl9pPr marL="2150669" indent="0">
              <a:buNone/>
              <a:defRPr sz="1176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0360" y="2150745"/>
            <a:ext cx="1734178" cy="3984521"/>
          </a:xfrm>
        </p:spPr>
        <p:txBody>
          <a:bodyPr/>
          <a:lstStyle>
            <a:lvl1pPr marL="0" indent="0">
              <a:buNone/>
              <a:defRPr sz="941"/>
            </a:lvl1pPr>
            <a:lvl2pPr marL="268834" indent="0">
              <a:buNone/>
              <a:defRPr sz="823"/>
            </a:lvl2pPr>
            <a:lvl3pPr marL="537667" indent="0">
              <a:buNone/>
              <a:defRPr sz="706"/>
            </a:lvl3pPr>
            <a:lvl4pPr marL="806501" indent="0">
              <a:buNone/>
              <a:defRPr sz="588"/>
            </a:lvl4pPr>
            <a:lvl5pPr marL="1075334" indent="0">
              <a:buNone/>
              <a:defRPr sz="588"/>
            </a:lvl5pPr>
            <a:lvl6pPr marL="1344168" indent="0">
              <a:buNone/>
              <a:defRPr sz="588"/>
            </a:lvl6pPr>
            <a:lvl7pPr marL="1613002" indent="0">
              <a:buNone/>
              <a:defRPr sz="588"/>
            </a:lvl7pPr>
            <a:lvl8pPr marL="1881835" indent="0">
              <a:buNone/>
              <a:defRPr sz="588"/>
            </a:lvl8pPr>
            <a:lvl9pPr marL="2150669" indent="0">
              <a:buNone/>
              <a:defRPr sz="588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49CF-123C-443C-AD9D-E0EDFF75A164}" type="datetimeFigureOut">
              <a:rPr lang="ko-KR" altLang="en-US" smtClean="0"/>
              <a:t>2020-11-16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0672-523A-48BB-9ECD-496FF25F70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5519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9660" y="381693"/>
            <a:ext cx="4637544" cy="1385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9660" y="1908454"/>
            <a:ext cx="4637544" cy="4548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9659" y="6644741"/>
            <a:ext cx="1209794" cy="38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149CF-123C-443C-AD9D-E0EDFF75A164}" type="datetimeFigureOut">
              <a:rPr lang="ko-KR" altLang="en-US" smtClean="0"/>
              <a:t>2020-11-16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1086" y="6644741"/>
            <a:ext cx="1814691" cy="38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97410" y="6644741"/>
            <a:ext cx="1209794" cy="38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A0672-523A-48BB-9ECD-496FF25F70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20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37667" rtl="0" eaLnBrk="1" latinLnBrk="1" hangingPunct="1">
        <a:lnSpc>
          <a:spcPct val="90000"/>
        </a:lnSpc>
        <a:spcBef>
          <a:spcPct val="0"/>
        </a:spcBef>
        <a:buNone/>
        <a:defRPr sz="25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4417" indent="-134417" algn="l" defTabSz="537667" rtl="0" eaLnBrk="1" latinLnBrk="1" hangingPunct="1">
        <a:lnSpc>
          <a:spcPct val="90000"/>
        </a:lnSpc>
        <a:spcBef>
          <a:spcPts val="588"/>
        </a:spcBef>
        <a:buFont typeface="Arial" panose="020B0604020202020204" pitchFamily="34" charset="0"/>
        <a:buChar char="•"/>
        <a:defRPr sz="1646" kern="1200">
          <a:solidFill>
            <a:schemeClr val="tx1"/>
          </a:solidFill>
          <a:latin typeface="+mn-lt"/>
          <a:ea typeface="+mn-ea"/>
          <a:cs typeface="+mn-cs"/>
        </a:defRPr>
      </a:lvl1pPr>
      <a:lvl2pPr marL="403250" indent="-134417" algn="l" defTabSz="537667" rtl="0" eaLnBrk="1" latinLnBrk="1" hangingPunct="1">
        <a:lnSpc>
          <a:spcPct val="90000"/>
        </a:lnSpc>
        <a:spcBef>
          <a:spcPts val="294"/>
        </a:spcBef>
        <a:buFont typeface="Arial" panose="020B0604020202020204" pitchFamily="34" charset="0"/>
        <a:buChar char="•"/>
        <a:defRPr sz="1411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indent="-134417" algn="l" defTabSz="537667" rtl="0" eaLnBrk="1" latinLnBrk="1" hangingPunct="1">
        <a:lnSpc>
          <a:spcPct val="90000"/>
        </a:lnSpc>
        <a:spcBef>
          <a:spcPts val="294"/>
        </a:spcBef>
        <a:buFont typeface="Arial" panose="020B0604020202020204" pitchFamily="34" charset="0"/>
        <a:buChar char="•"/>
        <a:defRPr sz="1176" kern="1200">
          <a:solidFill>
            <a:schemeClr val="tx1"/>
          </a:solidFill>
          <a:latin typeface="+mn-lt"/>
          <a:ea typeface="+mn-ea"/>
          <a:cs typeface="+mn-cs"/>
        </a:defRPr>
      </a:lvl3pPr>
      <a:lvl4pPr marL="940918" indent="-134417" algn="l" defTabSz="537667" rtl="0" eaLnBrk="1" latinLnBrk="1" hangingPunct="1">
        <a:lnSpc>
          <a:spcPct val="90000"/>
        </a:lnSpc>
        <a:spcBef>
          <a:spcPts val="294"/>
        </a:spcBef>
        <a:buFont typeface="Arial" panose="020B0604020202020204" pitchFamily="34" charset="0"/>
        <a:buChar char="•"/>
        <a:defRPr sz="1058" kern="1200">
          <a:solidFill>
            <a:schemeClr val="tx1"/>
          </a:solidFill>
          <a:latin typeface="+mn-lt"/>
          <a:ea typeface="+mn-ea"/>
          <a:cs typeface="+mn-cs"/>
        </a:defRPr>
      </a:lvl4pPr>
      <a:lvl5pPr marL="1209751" indent="-134417" algn="l" defTabSz="537667" rtl="0" eaLnBrk="1" latinLnBrk="1" hangingPunct="1">
        <a:lnSpc>
          <a:spcPct val="90000"/>
        </a:lnSpc>
        <a:spcBef>
          <a:spcPts val="294"/>
        </a:spcBef>
        <a:buFont typeface="Arial" panose="020B0604020202020204" pitchFamily="34" charset="0"/>
        <a:buChar char="•"/>
        <a:defRPr sz="1058" kern="1200">
          <a:solidFill>
            <a:schemeClr val="tx1"/>
          </a:solidFill>
          <a:latin typeface="+mn-lt"/>
          <a:ea typeface="+mn-ea"/>
          <a:cs typeface="+mn-cs"/>
        </a:defRPr>
      </a:lvl5pPr>
      <a:lvl6pPr marL="1478585" indent="-134417" algn="l" defTabSz="537667" rtl="0" eaLnBrk="1" latinLnBrk="1" hangingPunct="1">
        <a:lnSpc>
          <a:spcPct val="90000"/>
        </a:lnSpc>
        <a:spcBef>
          <a:spcPts val="294"/>
        </a:spcBef>
        <a:buFont typeface="Arial" panose="020B0604020202020204" pitchFamily="34" charset="0"/>
        <a:buChar char="•"/>
        <a:defRPr sz="1058" kern="1200">
          <a:solidFill>
            <a:schemeClr val="tx1"/>
          </a:solidFill>
          <a:latin typeface="+mn-lt"/>
          <a:ea typeface="+mn-ea"/>
          <a:cs typeface="+mn-cs"/>
        </a:defRPr>
      </a:lvl6pPr>
      <a:lvl7pPr marL="1747418" indent="-134417" algn="l" defTabSz="537667" rtl="0" eaLnBrk="1" latinLnBrk="1" hangingPunct="1">
        <a:lnSpc>
          <a:spcPct val="90000"/>
        </a:lnSpc>
        <a:spcBef>
          <a:spcPts val="294"/>
        </a:spcBef>
        <a:buFont typeface="Arial" panose="020B0604020202020204" pitchFamily="34" charset="0"/>
        <a:buChar char="•"/>
        <a:defRPr sz="1058" kern="1200">
          <a:solidFill>
            <a:schemeClr val="tx1"/>
          </a:solidFill>
          <a:latin typeface="+mn-lt"/>
          <a:ea typeface="+mn-ea"/>
          <a:cs typeface="+mn-cs"/>
        </a:defRPr>
      </a:lvl7pPr>
      <a:lvl8pPr marL="2016252" indent="-134417" algn="l" defTabSz="537667" rtl="0" eaLnBrk="1" latinLnBrk="1" hangingPunct="1">
        <a:lnSpc>
          <a:spcPct val="90000"/>
        </a:lnSpc>
        <a:spcBef>
          <a:spcPts val="294"/>
        </a:spcBef>
        <a:buFont typeface="Arial" panose="020B0604020202020204" pitchFamily="34" charset="0"/>
        <a:buChar char="•"/>
        <a:defRPr sz="1058" kern="1200">
          <a:solidFill>
            <a:schemeClr val="tx1"/>
          </a:solidFill>
          <a:latin typeface="+mn-lt"/>
          <a:ea typeface="+mn-ea"/>
          <a:cs typeface="+mn-cs"/>
        </a:defRPr>
      </a:lvl8pPr>
      <a:lvl9pPr marL="2285086" indent="-134417" algn="l" defTabSz="537667" rtl="0" eaLnBrk="1" latinLnBrk="1" hangingPunct="1">
        <a:lnSpc>
          <a:spcPct val="90000"/>
        </a:lnSpc>
        <a:spcBef>
          <a:spcPts val="294"/>
        </a:spcBef>
        <a:buFont typeface="Arial" panose="020B0604020202020204" pitchFamily="34" charset="0"/>
        <a:buChar char="•"/>
        <a:defRPr sz="10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7667" rtl="0" eaLnBrk="1" latinLnBrk="1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1pPr>
      <a:lvl2pPr marL="268834" algn="l" defTabSz="537667" rtl="0" eaLnBrk="1" latinLnBrk="1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2pPr>
      <a:lvl3pPr marL="537667" algn="l" defTabSz="537667" rtl="0" eaLnBrk="1" latinLnBrk="1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3pPr>
      <a:lvl4pPr marL="806501" algn="l" defTabSz="537667" rtl="0" eaLnBrk="1" latinLnBrk="1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4pPr>
      <a:lvl5pPr marL="1075334" algn="l" defTabSz="537667" rtl="0" eaLnBrk="1" latinLnBrk="1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5pPr>
      <a:lvl6pPr marL="1344168" algn="l" defTabSz="537667" rtl="0" eaLnBrk="1" latinLnBrk="1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6pPr>
      <a:lvl7pPr marL="1613002" algn="l" defTabSz="537667" rtl="0" eaLnBrk="1" latinLnBrk="1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7pPr>
      <a:lvl8pPr marL="1881835" algn="l" defTabSz="537667" rtl="0" eaLnBrk="1" latinLnBrk="1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8pPr>
      <a:lvl9pPr marL="2150669" algn="l" defTabSz="537667" rtl="0" eaLnBrk="1" latinLnBrk="1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>
            <a:extLst>
              <a:ext uri="{FF2B5EF4-FFF2-40B4-BE49-F238E27FC236}">
                <a16:creationId xmlns:a16="http://schemas.microsoft.com/office/drawing/2014/main" id="{AFC620FE-DCFD-4403-9CF9-C020067D7759}"/>
              </a:ext>
            </a:extLst>
          </p:cNvPr>
          <p:cNvSpPr/>
          <p:nvPr/>
        </p:nvSpPr>
        <p:spPr>
          <a:xfrm>
            <a:off x="0" y="6043340"/>
            <a:ext cx="5376863" cy="111647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7ED56878-AA2B-4FC3-A74E-2637295E84C6}"/>
              </a:ext>
            </a:extLst>
          </p:cNvPr>
          <p:cNvSpPr/>
          <p:nvPr/>
        </p:nvSpPr>
        <p:spPr>
          <a:xfrm>
            <a:off x="0" y="9332"/>
            <a:ext cx="5376863" cy="16795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5B5026-D34A-4E0B-A543-B0950074625B}"/>
              </a:ext>
            </a:extLst>
          </p:cNvPr>
          <p:cNvSpPr txBox="1"/>
          <p:nvPr/>
        </p:nvSpPr>
        <p:spPr>
          <a:xfrm>
            <a:off x="372733" y="148044"/>
            <a:ext cx="46313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000" b="1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디지털 복사기 </a:t>
            </a:r>
            <a:r>
              <a:rPr lang="ko-KR" altLang="en-US" sz="4000" b="1" dirty="0" err="1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렌탈</a:t>
            </a:r>
            <a:endParaRPr lang="ko-KR" altLang="en-US" sz="4000" b="1" dirty="0">
              <a:solidFill>
                <a:schemeClr val="bg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CCBA53-AEAE-4C55-93A4-9CA77306B12F}"/>
              </a:ext>
            </a:extLst>
          </p:cNvPr>
          <p:cNvSpPr txBox="1"/>
          <p:nvPr/>
        </p:nvSpPr>
        <p:spPr>
          <a:xfrm>
            <a:off x="293668" y="949941"/>
            <a:ext cx="4789525" cy="369332"/>
          </a:xfrm>
          <a:custGeom>
            <a:avLst/>
            <a:gdLst>
              <a:gd name="connsiteX0" fmla="*/ 0 w 4789525"/>
              <a:gd name="connsiteY0" fmla="*/ 0 h 369332"/>
              <a:gd name="connsiteX1" fmla="*/ 455005 w 4789525"/>
              <a:gd name="connsiteY1" fmla="*/ 0 h 369332"/>
              <a:gd name="connsiteX2" fmla="*/ 910010 w 4789525"/>
              <a:gd name="connsiteY2" fmla="*/ 0 h 369332"/>
              <a:gd name="connsiteX3" fmla="*/ 1604491 w 4789525"/>
              <a:gd name="connsiteY3" fmla="*/ 0 h 369332"/>
              <a:gd name="connsiteX4" fmla="*/ 2203182 w 4789525"/>
              <a:gd name="connsiteY4" fmla="*/ 0 h 369332"/>
              <a:gd name="connsiteX5" fmla="*/ 2849767 w 4789525"/>
              <a:gd name="connsiteY5" fmla="*/ 0 h 369332"/>
              <a:gd name="connsiteX6" fmla="*/ 3304772 w 4789525"/>
              <a:gd name="connsiteY6" fmla="*/ 0 h 369332"/>
              <a:gd name="connsiteX7" fmla="*/ 3951358 w 4789525"/>
              <a:gd name="connsiteY7" fmla="*/ 0 h 369332"/>
              <a:gd name="connsiteX8" fmla="*/ 4789525 w 4789525"/>
              <a:gd name="connsiteY8" fmla="*/ 0 h 369332"/>
              <a:gd name="connsiteX9" fmla="*/ 4789525 w 4789525"/>
              <a:gd name="connsiteY9" fmla="*/ 369332 h 369332"/>
              <a:gd name="connsiteX10" fmla="*/ 4142939 w 4789525"/>
              <a:gd name="connsiteY10" fmla="*/ 369332 h 369332"/>
              <a:gd name="connsiteX11" fmla="*/ 3687934 w 4789525"/>
              <a:gd name="connsiteY11" fmla="*/ 369332 h 369332"/>
              <a:gd name="connsiteX12" fmla="*/ 3137139 w 4789525"/>
              <a:gd name="connsiteY12" fmla="*/ 369332 h 369332"/>
              <a:gd name="connsiteX13" fmla="*/ 2682134 w 4789525"/>
              <a:gd name="connsiteY13" fmla="*/ 369332 h 369332"/>
              <a:gd name="connsiteX14" fmla="*/ 2179234 w 4789525"/>
              <a:gd name="connsiteY14" fmla="*/ 369332 h 369332"/>
              <a:gd name="connsiteX15" fmla="*/ 1724229 w 4789525"/>
              <a:gd name="connsiteY15" fmla="*/ 369332 h 369332"/>
              <a:gd name="connsiteX16" fmla="*/ 1029748 w 4789525"/>
              <a:gd name="connsiteY16" fmla="*/ 369332 h 369332"/>
              <a:gd name="connsiteX17" fmla="*/ 0 w 4789525"/>
              <a:gd name="connsiteY17" fmla="*/ 369332 h 369332"/>
              <a:gd name="connsiteX18" fmla="*/ 0 w 4789525"/>
              <a:gd name="connsiteY18" fmla="*/ 0 h 36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789525" h="369332" fill="none" extrusionOk="0">
                <a:moveTo>
                  <a:pt x="0" y="0"/>
                </a:moveTo>
                <a:cubicBezTo>
                  <a:pt x="171404" y="-1066"/>
                  <a:pt x="363028" y="54598"/>
                  <a:pt x="455005" y="0"/>
                </a:cubicBezTo>
                <a:cubicBezTo>
                  <a:pt x="546983" y="-54598"/>
                  <a:pt x="709190" y="34568"/>
                  <a:pt x="910010" y="0"/>
                </a:cubicBezTo>
                <a:cubicBezTo>
                  <a:pt x="1110831" y="-34568"/>
                  <a:pt x="1314616" y="58617"/>
                  <a:pt x="1604491" y="0"/>
                </a:cubicBezTo>
                <a:cubicBezTo>
                  <a:pt x="1894366" y="-58617"/>
                  <a:pt x="1999491" y="60435"/>
                  <a:pt x="2203182" y="0"/>
                </a:cubicBezTo>
                <a:cubicBezTo>
                  <a:pt x="2406873" y="-60435"/>
                  <a:pt x="2569309" y="70876"/>
                  <a:pt x="2849767" y="0"/>
                </a:cubicBezTo>
                <a:cubicBezTo>
                  <a:pt x="3130226" y="-70876"/>
                  <a:pt x="3117161" y="7614"/>
                  <a:pt x="3304772" y="0"/>
                </a:cubicBezTo>
                <a:cubicBezTo>
                  <a:pt x="3492384" y="-7614"/>
                  <a:pt x="3794057" y="52728"/>
                  <a:pt x="3951358" y="0"/>
                </a:cubicBezTo>
                <a:cubicBezTo>
                  <a:pt x="4108659" y="-52728"/>
                  <a:pt x="4445506" y="98030"/>
                  <a:pt x="4789525" y="0"/>
                </a:cubicBezTo>
                <a:cubicBezTo>
                  <a:pt x="4796163" y="177980"/>
                  <a:pt x="4778291" y="282961"/>
                  <a:pt x="4789525" y="369332"/>
                </a:cubicBezTo>
                <a:cubicBezTo>
                  <a:pt x="4600112" y="378496"/>
                  <a:pt x="4424953" y="332199"/>
                  <a:pt x="4142939" y="369332"/>
                </a:cubicBezTo>
                <a:cubicBezTo>
                  <a:pt x="3860925" y="406465"/>
                  <a:pt x="3782895" y="369305"/>
                  <a:pt x="3687934" y="369332"/>
                </a:cubicBezTo>
                <a:cubicBezTo>
                  <a:pt x="3592973" y="369359"/>
                  <a:pt x="3351101" y="319953"/>
                  <a:pt x="3137139" y="369332"/>
                </a:cubicBezTo>
                <a:cubicBezTo>
                  <a:pt x="2923177" y="418711"/>
                  <a:pt x="2857323" y="327619"/>
                  <a:pt x="2682134" y="369332"/>
                </a:cubicBezTo>
                <a:cubicBezTo>
                  <a:pt x="2506946" y="411045"/>
                  <a:pt x="2349922" y="355714"/>
                  <a:pt x="2179234" y="369332"/>
                </a:cubicBezTo>
                <a:cubicBezTo>
                  <a:pt x="2008546" y="382950"/>
                  <a:pt x="1914592" y="365398"/>
                  <a:pt x="1724229" y="369332"/>
                </a:cubicBezTo>
                <a:cubicBezTo>
                  <a:pt x="1533866" y="373266"/>
                  <a:pt x="1215876" y="355231"/>
                  <a:pt x="1029748" y="369332"/>
                </a:cubicBezTo>
                <a:cubicBezTo>
                  <a:pt x="843620" y="383433"/>
                  <a:pt x="425649" y="283702"/>
                  <a:pt x="0" y="369332"/>
                </a:cubicBezTo>
                <a:cubicBezTo>
                  <a:pt x="-9902" y="241282"/>
                  <a:pt x="37023" y="169962"/>
                  <a:pt x="0" y="0"/>
                </a:cubicBezTo>
                <a:close/>
              </a:path>
              <a:path w="4789525" h="369332" stroke="0" extrusionOk="0">
                <a:moveTo>
                  <a:pt x="0" y="0"/>
                </a:moveTo>
                <a:cubicBezTo>
                  <a:pt x="205394" y="-64014"/>
                  <a:pt x="469632" y="9197"/>
                  <a:pt x="694481" y="0"/>
                </a:cubicBezTo>
                <a:cubicBezTo>
                  <a:pt x="919330" y="-9197"/>
                  <a:pt x="1095095" y="47048"/>
                  <a:pt x="1341067" y="0"/>
                </a:cubicBezTo>
                <a:cubicBezTo>
                  <a:pt x="1587039" y="-47048"/>
                  <a:pt x="1676506" y="26706"/>
                  <a:pt x="1891862" y="0"/>
                </a:cubicBezTo>
                <a:cubicBezTo>
                  <a:pt x="2107218" y="-26706"/>
                  <a:pt x="2332504" y="68141"/>
                  <a:pt x="2586344" y="0"/>
                </a:cubicBezTo>
                <a:cubicBezTo>
                  <a:pt x="2840184" y="-68141"/>
                  <a:pt x="3021657" y="58441"/>
                  <a:pt x="3280825" y="0"/>
                </a:cubicBezTo>
                <a:cubicBezTo>
                  <a:pt x="3539993" y="-58441"/>
                  <a:pt x="3725553" y="5828"/>
                  <a:pt x="3879515" y="0"/>
                </a:cubicBezTo>
                <a:cubicBezTo>
                  <a:pt x="4033477" y="-5828"/>
                  <a:pt x="4518443" y="28947"/>
                  <a:pt x="4789525" y="0"/>
                </a:cubicBezTo>
                <a:cubicBezTo>
                  <a:pt x="4825653" y="161833"/>
                  <a:pt x="4756540" y="201726"/>
                  <a:pt x="4789525" y="369332"/>
                </a:cubicBezTo>
                <a:cubicBezTo>
                  <a:pt x="4619584" y="407005"/>
                  <a:pt x="4450642" y="359964"/>
                  <a:pt x="4334520" y="369332"/>
                </a:cubicBezTo>
                <a:cubicBezTo>
                  <a:pt x="4218398" y="378700"/>
                  <a:pt x="3977717" y="325277"/>
                  <a:pt x="3640039" y="369332"/>
                </a:cubicBezTo>
                <a:cubicBezTo>
                  <a:pt x="3302361" y="413387"/>
                  <a:pt x="3109884" y="314131"/>
                  <a:pt x="2945558" y="369332"/>
                </a:cubicBezTo>
                <a:cubicBezTo>
                  <a:pt x="2781232" y="424533"/>
                  <a:pt x="2580883" y="350305"/>
                  <a:pt x="2298972" y="369332"/>
                </a:cubicBezTo>
                <a:cubicBezTo>
                  <a:pt x="2017061" y="388359"/>
                  <a:pt x="1962483" y="367862"/>
                  <a:pt x="1748177" y="369332"/>
                </a:cubicBezTo>
                <a:cubicBezTo>
                  <a:pt x="1533872" y="370802"/>
                  <a:pt x="1248720" y="315108"/>
                  <a:pt x="1053695" y="369332"/>
                </a:cubicBezTo>
                <a:cubicBezTo>
                  <a:pt x="858670" y="423556"/>
                  <a:pt x="503389" y="365765"/>
                  <a:pt x="0" y="369332"/>
                </a:cubicBezTo>
                <a:cubicBezTo>
                  <a:pt x="-17928" y="199677"/>
                  <a:pt x="4560" y="99231"/>
                  <a:pt x="0" y="0"/>
                </a:cubicBez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049281035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>
                <a:solidFill>
                  <a:schemeClr val="accent2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컬러 복사</a:t>
            </a:r>
            <a:r>
              <a:rPr lang="en-US" altLang="ko-KR" dirty="0">
                <a:solidFill>
                  <a:schemeClr val="accent2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dirty="0">
                <a:solidFill>
                  <a:schemeClr val="accent2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프린트</a:t>
            </a:r>
            <a:r>
              <a:rPr lang="en-US" altLang="ko-KR" dirty="0">
                <a:solidFill>
                  <a:schemeClr val="accent2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dirty="0">
                <a:solidFill>
                  <a:schemeClr val="accent2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스캔</a:t>
            </a:r>
            <a:r>
              <a:rPr lang="en-US" altLang="ko-KR" dirty="0">
                <a:solidFill>
                  <a:schemeClr val="accent2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dirty="0">
                <a:solidFill>
                  <a:schemeClr val="accent2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팩스를 한 번에</a:t>
            </a:r>
            <a:r>
              <a:rPr lang="en-US" altLang="ko-KR" dirty="0">
                <a:solidFill>
                  <a:schemeClr val="accent2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~</a:t>
            </a:r>
            <a:endParaRPr lang="ko-KR" altLang="en-US" dirty="0">
              <a:solidFill>
                <a:schemeClr val="accent2">
                  <a:lumMod val="50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5BD7CD-9467-4AFF-B0EF-3CC325005071}"/>
              </a:ext>
            </a:extLst>
          </p:cNvPr>
          <p:cNvSpPr txBox="1"/>
          <p:nvPr/>
        </p:nvSpPr>
        <p:spPr>
          <a:xfrm>
            <a:off x="2416623" y="2738189"/>
            <a:ext cx="28109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dirty="0" err="1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신도리코</a:t>
            </a:r>
            <a:r>
              <a:rPr lang="ko-KR" altLang="en-US" sz="2800" dirty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800" dirty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D450</a:t>
            </a:r>
          </a:p>
          <a:p>
            <a:pPr algn="ctr"/>
            <a:r>
              <a:rPr lang="ko-KR" altLang="en-US" sz="4000" dirty="0">
                <a:solidFill>
                  <a:srgbClr val="0070C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오피스 </a:t>
            </a:r>
            <a:endParaRPr lang="en-US" altLang="ko-KR" sz="4000" dirty="0">
              <a:solidFill>
                <a:srgbClr val="0070C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/>
            <a:r>
              <a:rPr lang="ko-KR" altLang="en-US" sz="4000" dirty="0">
                <a:solidFill>
                  <a:srgbClr val="0070C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안성 맞춤</a:t>
            </a:r>
            <a:endParaRPr lang="en-US" altLang="ko-KR" sz="4000" dirty="0">
              <a:solidFill>
                <a:srgbClr val="0070C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/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사무용 인기상품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914ABED-6F2F-4C68-A80A-7AF391E2D154}"/>
              </a:ext>
            </a:extLst>
          </p:cNvPr>
          <p:cNvSpPr txBox="1"/>
          <p:nvPr/>
        </p:nvSpPr>
        <p:spPr>
          <a:xfrm>
            <a:off x="1130149" y="1320250"/>
            <a:ext cx="31165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>
                <a:solidFill>
                  <a:schemeClr val="bg1"/>
                </a:solidFill>
                <a:latin typeface="+mj-ea"/>
                <a:ea typeface="+mj-ea"/>
              </a:rPr>
              <a:t>복사기는 가까운 업체가 장땡입니다</a:t>
            </a:r>
            <a:r>
              <a:rPr lang="en-US" altLang="ko-KR" sz="1400" dirty="0">
                <a:solidFill>
                  <a:schemeClr val="bg1"/>
                </a:solidFill>
                <a:latin typeface="+mj-ea"/>
                <a:ea typeface="+mj-ea"/>
              </a:rPr>
              <a:t>!</a:t>
            </a:r>
            <a:endParaRPr lang="ko-KR" altLang="en-US" sz="1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id="{239B0C09-8AD3-4908-A5EE-394B47A0B6AE}"/>
              </a:ext>
            </a:extLst>
          </p:cNvPr>
          <p:cNvSpPr/>
          <p:nvPr/>
        </p:nvSpPr>
        <p:spPr>
          <a:xfrm>
            <a:off x="302989" y="1875450"/>
            <a:ext cx="4509607" cy="513184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안양 </a:t>
            </a:r>
            <a:r>
              <a:rPr lang="en-US" altLang="ko-KR" sz="2000" b="1" dirty="0"/>
              <a:t>/ </a:t>
            </a:r>
            <a:r>
              <a:rPr lang="ko-KR" altLang="en-US" sz="2000" b="1" dirty="0"/>
              <a:t>군포 </a:t>
            </a:r>
            <a:r>
              <a:rPr lang="en-US" altLang="ko-KR" sz="2000" b="1" dirty="0"/>
              <a:t>/ </a:t>
            </a:r>
            <a:r>
              <a:rPr lang="ko-KR" altLang="en-US" sz="2000" b="1" dirty="0"/>
              <a:t>의왕 </a:t>
            </a:r>
            <a:r>
              <a:rPr lang="ko-KR" altLang="en-US" sz="2000" b="1" dirty="0">
                <a:solidFill>
                  <a:srgbClr val="FFC000"/>
                </a:solidFill>
              </a:rPr>
              <a:t>최저가</a:t>
            </a:r>
            <a:r>
              <a:rPr lang="ko-KR" altLang="en-US" sz="2000" b="1" dirty="0"/>
              <a:t> </a:t>
            </a:r>
            <a:r>
              <a:rPr lang="ko-KR" altLang="en-US" sz="2000" b="1" dirty="0" err="1">
                <a:solidFill>
                  <a:srgbClr val="FF0000"/>
                </a:solidFill>
              </a:rPr>
              <a:t>렌탈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687C627A-0AE7-4BCF-B4D5-F828FA088B95}"/>
              </a:ext>
            </a:extLst>
          </p:cNvPr>
          <p:cNvSpPr/>
          <p:nvPr/>
        </p:nvSpPr>
        <p:spPr>
          <a:xfrm>
            <a:off x="2015231" y="4963886"/>
            <a:ext cx="3116600" cy="731702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130,000</a:t>
            </a:r>
            <a:r>
              <a:rPr lang="ko-KR" altLang="en-US" sz="4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원</a:t>
            </a:r>
            <a:r>
              <a:rPr lang="en-US" altLang="ko-KR" sz="4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~</a:t>
            </a:r>
            <a:endParaRPr lang="ko-KR" altLang="en-US" sz="4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D62A5AF-44D4-4659-91BF-E39FD7B0C564}"/>
              </a:ext>
            </a:extLst>
          </p:cNvPr>
          <p:cNvSpPr txBox="1"/>
          <p:nvPr/>
        </p:nvSpPr>
        <p:spPr>
          <a:xfrm>
            <a:off x="2416623" y="5695588"/>
            <a:ext cx="273344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u="sng" dirty="0"/>
              <a:t>보증금</a:t>
            </a:r>
            <a:r>
              <a:rPr lang="en-US" altLang="ko-KR" sz="900" u="sng" dirty="0"/>
              <a:t> 20</a:t>
            </a:r>
            <a:r>
              <a:rPr lang="ko-KR" altLang="en-US" sz="900" u="sng" dirty="0"/>
              <a:t>만원</a:t>
            </a:r>
            <a:r>
              <a:rPr lang="en-US" altLang="ko-KR" sz="900" u="sng" dirty="0"/>
              <a:t>/</a:t>
            </a:r>
            <a:r>
              <a:rPr lang="ko-KR" altLang="en-US" sz="900" u="sng" dirty="0"/>
              <a:t>흑백</a:t>
            </a:r>
            <a:r>
              <a:rPr lang="en-US" altLang="ko-KR" sz="900" u="sng" dirty="0"/>
              <a:t>3,000</a:t>
            </a:r>
            <a:r>
              <a:rPr lang="ko-KR" altLang="en-US" sz="900" u="sng" dirty="0"/>
              <a:t>매</a:t>
            </a:r>
            <a:r>
              <a:rPr lang="en-US" altLang="ko-KR" sz="900" u="sng" dirty="0"/>
              <a:t>/</a:t>
            </a:r>
            <a:r>
              <a:rPr lang="ko-KR" altLang="en-US" sz="900" u="sng" dirty="0"/>
              <a:t>컬러</a:t>
            </a:r>
            <a:r>
              <a:rPr lang="en-US" altLang="ko-KR" sz="900" u="sng" dirty="0"/>
              <a:t>300</a:t>
            </a:r>
            <a:r>
              <a:rPr lang="ko-KR" altLang="en-US" sz="900" u="sng" dirty="0"/>
              <a:t>매</a:t>
            </a:r>
            <a:r>
              <a:rPr lang="en-US" altLang="ko-KR" sz="900" u="sng" dirty="0"/>
              <a:t>/3</a:t>
            </a:r>
            <a:r>
              <a:rPr lang="ko-KR" altLang="en-US" sz="900" u="sng" dirty="0"/>
              <a:t>년 약정 시</a:t>
            </a:r>
          </a:p>
        </p:txBody>
      </p: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CC9E9BAC-CD93-4A23-BC60-B4C67E36AF09}"/>
              </a:ext>
            </a:extLst>
          </p:cNvPr>
          <p:cNvSpPr/>
          <p:nvPr/>
        </p:nvSpPr>
        <p:spPr>
          <a:xfrm>
            <a:off x="293668" y="6321755"/>
            <a:ext cx="2082163" cy="61198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0E183A2-BAF3-416E-B013-B9026FB8F524}"/>
              </a:ext>
            </a:extLst>
          </p:cNvPr>
          <p:cNvSpPr txBox="1"/>
          <p:nvPr/>
        </p:nvSpPr>
        <p:spPr>
          <a:xfrm>
            <a:off x="2429374" y="6644148"/>
            <a:ext cx="282962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토너스</a:t>
            </a:r>
            <a:r>
              <a:rPr lang="ko-KR" altLang="en-US" sz="11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ko-KR" sz="11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- </a:t>
            </a:r>
            <a:r>
              <a:rPr lang="ko-KR" altLang="en-US" sz="11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복사기 </a:t>
            </a:r>
            <a:r>
              <a:rPr lang="ko-KR" altLang="en-US" sz="11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렌탈</a:t>
            </a:r>
            <a:r>
              <a:rPr lang="ko-KR" altLang="en-US" sz="11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ko-KR" sz="11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/ </a:t>
            </a:r>
            <a:r>
              <a:rPr lang="ko-KR" altLang="en-US" sz="11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출력 및 제본 전문</a:t>
            </a:r>
            <a:endParaRPr lang="en-US" altLang="ko-KR" sz="11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ko-KR" altLang="en-US" sz="11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경기도 안양시 동안구 흥안대로</a:t>
            </a:r>
            <a:r>
              <a:rPr lang="en-US" altLang="ko-KR" sz="11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415 B102</a:t>
            </a:r>
            <a:r>
              <a:rPr lang="ko-KR" altLang="en-US" sz="11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호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BDE9F4E-3898-420F-885C-60583573B122}"/>
              </a:ext>
            </a:extLst>
          </p:cNvPr>
          <p:cNvSpPr txBox="1"/>
          <p:nvPr/>
        </p:nvSpPr>
        <p:spPr>
          <a:xfrm>
            <a:off x="2953107" y="6244038"/>
            <a:ext cx="17379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latin typeface="+mj-ea"/>
                <a:ea typeface="+mj-ea"/>
              </a:rPr>
              <a:t>02-871-2028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96E2F0A-6904-4CB6-9251-0C52CDC22619}"/>
              </a:ext>
            </a:extLst>
          </p:cNvPr>
          <p:cNvSpPr txBox="1"/>
          <p:nvPr/>
        </p:nvSpPr>
        <p:spPr>
          <a:xfrm>
            <a:off x="2429966" y="6127912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☎</a:t>
            </a:r>
            <a:endParaRPr lang="ko-KR" altLang="en-US" sz="3200" dirty="0">
              <a:solidFill>
                <a:schemeClr val="bg1"/>
              </a:solidFill>
            </a:endParaRPr>
          </a:p>
        </p:txBody>
      </p:sp>
      <p:sp>
        <p:nvSpPr>
          <p:cNvPr id="26" name="사각형: 둥근 모서리 25">
            <a:extLst>
              <a:ext uri="{FF2B5EF4-FFF2-40B4-BE49-F238E27FC236}">
                <a16:creationId xmlns:a16="http://schemas.microsoft.com/office/drawing/2014/main" id="{B56AEBFC-6F96-4F5D-B6A4-BAA0FF594C41}"/>
              </a:ext>
            </a:extLst>
          </p:cNvPr>
          <p:cNvSpPr/>
          <p:nvPr/>
        </p:nvSpPr>
        <p:spPr>
          <a:xfrm>
            <a:off x="1947314" y="3351311"/>
            <a:ext cx="740175" cy="239147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>
                <a:latin typeface="+mj-ea"/>
                <a:ea typeface="+mj-ea"/>
              </a:rPr>
              <a:t>컬러</a:t>
            </a:r>
          </a:p>
        </p:txBody>
      </p:sp>
      <p:sp>
        <p:nvSpPr>
          <p:cNvPr id="27" name="사각형: 둥근 모서리 26">
            <a:extLst>
              <a:ext uri="{FF2B5EF4-FFF2-40B4-BE49-F238E27FC236}">
                <a16:creationId xmlns:a16="http://schemas.microsoft.com/office/drawing/2014/main" id="{EF881BDA-4AD3-4A65-8175-8944DDEFFE1F}"/>
              </a:ext>
            </a:extLst>
          </p:cNvPr>
          <p:cNvSpPr/>
          <p:nvPr/>
        </p:nvSpPr>
        <p:spPr>
          <a:xfrm>
            <a:off x="1937146" y="3644586"/>
            <a:ext cx="740175" cy="239147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latin typeface="+mj-ea"/>
                <a:ea typeface="+mj-ea"/>
              </a:rPr>
              <a:t>25</a:t>
            </a:r>
            <a:r>
              <a:rPr lang="ko-KR" altLang="en-US" sz="1100" b="1" dirty="0">
                <a:latin typeface="+mj-ea"/>
                <a:ea typeface="+mj-ea"/>
              </a:rPr>
              <a:t>매</a:t>
            </a:r>
            <a:r>
              <a:rPr lang="en-US" altLang="ko-KR" sz="1100" b="1" dirty="0">
                <a:latin typeface="+mj-ea"/>
                <a:ea typeface="+mj-ea"/>
              </a:rPr>
              <a:t>/</a:t>
            </a:r>
            <a:r>
              <a:rPr lang="ko-KR" altLang="en-US" sz="1100" b="1" dirty="0">
                <a:latin typeface="+mj-ea"/>
                <a:ea typeface="+mj-ea"/>
              </a:rPr>
              <a:t>분</a:t>
            </a:r>
          </a:p>
        </p:txBody>
      </p:sp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id="{8ABDF306-54EA-4969-A677-04072A778BFC}"/>
              </a:ext>
            </a:extLst>
          </p:cNvPr>
          <p:cNvSpPr/>
          <p:nvPr/>
        </p:nvSpPr>
        <p:spPr>
          <a:xfrm>
            <a:off x="1937145" y="3927732"/>
            <a:ext cx="740175" cy="239147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latin typeface="+mj-ea"/>
                <a:ea typeface="+mj-ea"/>
              </a:rPr>
              <a:t>A3</a:t>
            </a:r>
            <a:r>
              <a:rPr lang="ko-KR" altLang="en-US" sz="1200" b="1" dirty="0">
                <a:latin typeface="+mj-ea"/>
                <a:ea typeface="+mj-ea"/>
              </a:rPr>
              <a:t>지원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66AE436-51F1-4A6C-9584-9076548B31C3}"/>
              </a:ext>
            </a:extLst>
          </p:cNvPr>
          <p:cNvSpPr txBox="1"/>
          <p:nvPr/>
        </p:nvSpPr>
        <p:spPr>
          <a:xfrm>
            <a:off x="313742" y="6443083"/>
            <a:ext cx="2082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렌탈상담</a:t>
            </a: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 문의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5BE82E7-954B-4677-8DE9-EB3605A5ECC6}"/>
              </a:ext>
            </a:extLst>
          </p:cNvPr>
          <p:cNvSpPr txBox="1"/>
          <p:nvPr/>
        </p:nvSpPr>
        <p:spPr>
          <a:xfrm>
            <a:off x="4536294" y="4955544"/>
            <a:ext cx="6046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>
                <a:solidFill>
                  <a:srgbClr val="FF0000"/>
                </a:solidFill>
              </a:rPr>
              <a:t>VAT</a:t>
            </a:r>
            <a:r>
              <a:rPr lang="ko-KR" altLang="en-US" sz="900" dirty="0">
                <a:solidFill>
                  <a:srgbClr val="FF0000"/>
                </a:solidFill>
              </a:rPr>
              <a:t>별도</a:t>
            </a:r>
          </a:p>
        </p:txBody>
      </p:sp>
      <p:pic>
        <p:nvPicPr>
          <p:cNvPr id="3" name="그림 2" descr="전자기기, 프린터, 실내, 앉아있는이(가) 표시된 사진&#10;&#10;자동 생성된 설명">
            <a:extLst>
              <a:ext uri="{FF2B5EF4-FFF2-40B4-BE49-F238E27FC236}">
                <a16:creationId xmlns:a16="http://schemas.microsoft.com/office/drawing/2014/main" id="{33C3EFBE-9965-4946-A6A5-BA58280947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42" y="2736386"/>
            <a:ext cx="1834257" cy="2959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610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</TotalTime>
  <Words>82</Words>
  <Application>Microsoft Office PowerPoint</Application>
  <PresentationFormat>B5(ISO) 용지(176x250mm)</PresentationFormat>
  <Paragraphs>20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HY견고딕</vt:lpstr>
      <vt:lpstr>HY헤드라인M</vt:lpstr>
      <vt:lpstr>맑은 고딕</vt:lpstr>
      <vt:lpstr>Batang</vt:lpstr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신 현섭</dc:creator>
  <cp:lastModifiedBy>mso8005</cp:lastModifiedBy>
  <cp:revision>24</cp:revision>
  <dcterms:created xsi:type="dcterms:W3CDTF">2020-10-06T04:23:21Z</dcterms:created>
  <dcterms:modified xsi:type="dcterms:W3CDTF">2020-11-16T02:39:05Z</dcterms:modified>
</cp:coreProperties>
</file>